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36"/>
  </p:handoutMasterIdLst>
  <p:sldIdLst>
    <p:sldId id="256" r:id="rId4"/>
    <p:sldId id="257" r:id="rId6"/>
    <p:sldId id="259" r:id="rId7"/>
    <p:sldId id="262" r:id="rId8"/>
    <p:sldId id="265" r:id="rId9"/>
    <p:sldId id="263" r:id="rId10"/>
    <p:sldId id="266" r:id="rId11"/>
    <p:sldId id="268" r:id="rId12"/>
    <p:sldId id="269" r:id="rId13"/>
    <p:sldId id="260" r:id="rId14"/>
    <p:sldId id="291" r:id="rId15"/>
    <p:sldId id="271" r:id="rId16"/>
    <p:sldId id="270" r:id="rId17"/>
    <p:sldId id="317" r:id="rId18"/>
    <p:sldId id="318" r:id="rId19"/>
    <p:sldId id="320" r:id="rId20"/>
    <p:sldId id="319" r:id="rId21"/>
    <p:sldId id="272" r:id="rId22"/>
    <p:sldId id="273" r:id="rId23"/>
    <p:sldId id="276" r:id="rId24"/>
    <p:sldId id="274" r:id="rId25"/>
    <p:sldId id="307" r:id="rId26"/>
    <p:sldId id="275" r:id="rId27"/>
    <p:sldId id="283" r:id="rId28"/>
    <p:sldId id="277" r:id="rId29"/>
    <p:sldId id="278" r:id="rId30"/>
    <p:sldId id="282" r:id="rId31"/>
    <p:sldId id="280" r:id="rId32"/>
    <p:sldId id="281" r:id="rId33"/>
    <p:sldId id="284" r:id="rId34"/>
    <p:sldId id="25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commentAuthors" Target="commentAuthors.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22.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27.xml"/><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6" Type="http://schemas.openxmlformats.org/officeDocument/2006/relationships/notesSlide" Target="../notesSlides/notesSlide5.xml"/><Relationship Id="rId15" Type="http://schemas.openxmlformats.org/officeDocument/2006/relationships/slideLayout" Target="../slideLayouts/slideLayout2.xml"/><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slide" Target="slide26.xml"/><Relationship Id="rId1" Type="http://schemas.openxmlformats.org/officeDocument/2006/relationships/tags" Target="../tags/tag67.xml"/></Relationships>
</file>

<file path=ppt/slides/_rels/slide15.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notesSlide" Target="../notesSlides/notesSlide6.xml"/><Relationship Id="rId18" Type="http://schemas.openxmlformats.org/officeDocument/2006/relationships/slideLayout" Target="../slideLayouts/slideLayout2.xml"/><Relationship Id="rId17" Type="http://schemas.openxmlformats.org/officeDocument/2006/relationships/image" Target="../media/image32.png"/><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3.png"/><Relationship Id="rId10" Type="http://schemas.openxmlformats.org/officeDocument/2006/relationships/slide" Target="slide25.xml"/><Relationship Id="rId1" Type="http://schemas.openxmlformats.org/officeDocument/2006/relationships/tags" Target="../tags/tag71.xml"/></Relationships>
</file>

<file path=ppt/slides/_rels/slide16.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tags" Target="../tags/tag75.xml"/></Relationships>
</file>

<file path=ppt/slides/_rels/slide17.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3" Type="http://schemas.openxmlformats.org/officeDocument/2006/relationships/notesSlide" Target="../notesSlides/notesSlide8.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24.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9.xml"/><Relationship Id="rId11" Type="http://schemas.openxmlformats.org/officeDocument/2006/relationships/slideLayout" Target="../slideLayouts/slideLayout1.xml"/><Relationship Id="rId10" Type="http://schemas.openxmlformats.org/officeDocument/2006/relationships/tags" Target="../tags/tag86.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2.jpe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8.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8.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5.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14.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7.png"/><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image" Target="../media/image48.png"/><Relationship Id="rId6" Type="http://schemas.openxmlformats.org/officeDocument/2006/relationships/slide" Target="slide13.xml"/><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0" Type="http://schemas.openxmlformats.org/officeDocument/2006/relationships/notesSlide" Target="../notesSlides/notesSlide13.xml"/><Relationship Id="rId1" Type="http://schemas.openxmlformats.org/officeDocument/2006/relationships/tags" Target="../tags/tag119.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8.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a:t>
            </a:r>
            <a:r>
              <a:rPr lang="zh-CN" altLang="en-US"/>
              <a:t>自动</a:t>
            </a:r>
            <a:r>
              <a:rPr lang="zh-CN" altLang="en-US"/>
              <a:t>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工具类：</a:t>
            </a:r>
            <a:endParaRPr lang="en-US" altLang="zh-CN"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拓展</a:t>
            </a:r>
            <a:r>
              <a:rPr lang="zh-CN" altLang="en-US" sz="1600" dirty="0">
                <a:solidFill>
                  <a:schemeClr val="tx1">
                    <a:lumMod val="75000"/>
                    <a:lumOff val="25000"/>
                  </a:schemeClr>
                </a:solidFill>
                <a:cs typeface="+mn-ea"/>
                <a:sym typeface="+mn-lt"/>
              </a:rPr>
              <a:t>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a:t>
            </a:r>
            <a:r>
              <a:rPr lang="en-US" altLang="zh-CN" sz="1600" dirty="0">
                <a:solidFill>
                  <a:schemeClr val="tx1">
                    <a:lumMod val="75000"/>
                    <a:lumOff val="25000"/>
                  </a:schemeClr>
                </a:solidFill>
                <a:cs typeface="+mn-ea"/>
                <a:sym typeface="+mn-lt"/>
              </a:rPr>
              <a:t>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p:cTn id="19" dur="500" fill="hold"/>
                                        <p:tgtEl>
                                          <p:spTgt spid="65"/>
                                        </p:tgtEl>
                                        <p:attrNameLst>
                                          <p:attrName>ppt_w</p:attrName>
                                        </p:attrNameLst>
                                      </p:cBhvr>
                                      <p:tavLst>
                                        <p:tav tm="0">
                                          <p:val>
                                            <p:fltVal val="0"/>
                                          </p:val>
                                        </p:tav>
                                        <p:tav tm="100000">
                                          <p:val>
                                            <p:strVal val="#ppt_w"/>
                                          </p:val>
                                        </p:tav>
                                      </p:tavLst>
                                    </p:anim>
                                    <p:anim calcmode="lin" valueType="num">
                                      <p:cBhvr>
                                        <p:cTn id="20" dur="500" fill="hold"/>
                                        <p:tgtEl>
                                          <p:spTgt spid="65"/>
                                        </p:tgtEl>
                                        <p:attrNameLst>
                                          <p:attrName>ppt_h</p:attrName>
                                        </p:attrNameLst>
                                      </p:cBhvr>
                                      <p:tavLst>
                                        <p:tav tm="0">
                                          <p:val>
                                            <p:fltVal val="0"/>
                                          </p:val>
                                        </p:tav>
                                        <p:tav tm="100000">
                                          <p:val>
                                            <p:strVal val="#ppt_h"/>
                                          </p:val>
                                        </p:tav>
                                      </p:tavLst>
                                    </p:anim>
                                    <p:animEffect transition="in" filter="fade">
                                      <p:cBhvr>
                                        <p:cTn id="21" dur="500"/>
                                        <p:tgtEl>
                                          <p:spTgt spid="65"/>
                                        </p:tgtEl>
                                      </p:cBhvr>
                                    </p:animEffect>
                                  </p:childTnLst>
                                </p:cTn>
                              </p:par>
                              <p:par>
                                <p:cTn id="22" presetID="53" presetClass="entr" presetSubtype="16"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cBhvr>
                                        <p:cTn id="24" dur="500" fill="hold"/>
                                        <p:tgtEl>
                                          <p:spTgt spid="68"/>
                                        </p:tgtEl>
                                        <p:attrNameLst>
                                          <p:attrName>ppt_w</p:attrName>
                                        </p:attrNameLst>
                                      </p:cBhvr>
                                      <p:tavLst>
                                        <p:tav tm="0">
                                          <p:val>
                                            <p:fltVal val="0"/>
                                          </p:val>
                                        </p:tav>
                                        <p:tav tm="100000">
                                          <p:val>
                                            <p:strVal val="#ppt_w"/>
                                          </p:val>
                                        </p:tav>
                                      </p:tavLst>
                                    </p:anim>
                                    <p:anim calcmode="lin" valueType="num">
                                      <p:cBhvr>
                                        <p:cTn id="25" dur="500" fill="hold"/>
                                        <p:tgtEl>
                                          <p:spTgt spid="68"/>
                                        </p:tgtEl>
                                        <p:attrNameLst>
                                          <p:attrName>ppt_h</p:attrName>
                                        </p:attrNameLst>
                                      </p:cBhvr>
                                      <p:tavLst>
                                        <p:tav tm="0">
                                          <p:val>
                                            <p:fltVal val="0"/>
                                          </p:val>
                                        </p:tav>
                                        <p:tav tm="100000">
                                          <p:val>
                                            <p:strVal val="#ppt_h"/>
                                          </p:val>
                                        </p:tav>
                                      </p:tavLst>
                                    </p:anim>
                                    <p:animEffect transition="in" filter="fade">
                                      <p:cBhvr>
                                        <p:cTn id="26" dur="500"/>
                                        <p:tgtEl>
                                          <p:spTgt spid="68"/>
                                        </p:tgtEl>
                                      </p:cBhvr>
                                    </p:animEffect>
                                  </p:childTnLst>
                                </p:cTn>
                              </p:par>
                              <p:par>
                                <p:cTn id="27" presetID="53" presetClass="entr" presetSubtype="16"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childTnLst>
                          </p:cTn>
                        </p:par>
                        <p:par>
                          <p:cTn id="37" fill="hold">
                            <p:stCondLst>
                              <p:cond delay="1000"/>
                            </p:stCondLst>
                            <p:childTnLst>
                              <p:par>
                                <p:cTn id="38" presetID="14" presetClass="entr" presetSubtype="10" fill="hold" grpId="0"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randombar(horizontal)">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p:cTn id="45" dur="500" fill="hold"/>
                                        <p:tgtEl>
                                          <p:spTgt spid="64"/>
                                        </p:tgtEl>
                                        <p:attrNameLst>
                                          <p:attrName>ppt_w</p:attrName>
                                        </p:attrNameLst>
                                      </p:cBhvr>
                                      <p:tavLst>
                                        <p:tav tm="0">
                                          <p:val>
                                            <p:fltVal val="0"/>
                                          </p:val>
                                        </p:tav>
                                        <p:tav tm="100000">
                                          <p:val>
                                            <p:strVal val="#ppt_w"/>
                                          </p:val>
                                        </p:tav>
                                      </p:tavLst>
                                    </p:anim>
                                    <p:anim calcmode="lin" valueType="num">
                                      <p:cBhvr>
                                        <p:cTn id="46" dur="500" fill="hold"/>
                                        <p:tgtEl>
                                          <p:spTgt spid="64"/>
                                        </p:tgtEl>
                                        <p:attrNameLst>
                                          <p:attrName>ppt_h</p:attrName>
                                        </p:attrNameLst>
                                      </p:cBhvr>
                                      <p:tavLst>
                                        <p:tav tm="0">
                                          <p:val>
                                            <p:fltVal val="0"/>
                                          </p:val>
                                        </p:tav>
                                        <p:tav tm="100000">
                                          <p:val>
                                            <p:strVal val="#ppt_h"/>
                                          </p:val>
                                        </p:tav>
                                      </p:tavLst>
                                    </p:anim>
                                    <p:animEffect transition="in" filter="fade">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ln/>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513580" cy="506730"/>
          </a:xfrm>
          <a:prstGeom prst="rect">
            <a:avLst/>
          </a:prstGeom>
          <a:noFill/>
        </p:spPr>
        <p:txBody>
          <a:bodyPr wrap="none" rtlCol="0" anchor="t">
            <a:spAutoFit/>
          </a:bodyPr>
          <a:p>
            <a:pPr>
              <a:lnSpc>
                <a:spcPct val="150000"/>
              </a:lnSpc>
            </a:pP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337945"/>
          </a:xfrm>
          <a:prstGeom prst="rect">
            <a:avLst/>
          </a:prstGeom>
          <a:noFill/>
        </p:spPr>
        <p:txBody>
          <a:bodyPr wrap="square" rtlCol="0" anchor="t">
            <a:spAutoFit/>
          </a:bodyPr>
          <a:p>
            <a:pPr>
              <a:lnSpc>
                <a:spcPct val="150000"/>
              </a:lnSpc>
            </a:pPr>
            <a:r>
              <a:rPr lang="zh-CN" altLang="en-US" dirty="0">
                <a:solidFill>
                  <a:schemeClr val="tx1">
                    <a:lumMod val="75000"/>
                    <a:lumOff val="25000"/>
                  </a:schemeClr>
                </a:solidFill>
                <a:cs typeface="+mn-ea"/>
                <a:sym typeface="+mn-lt"/>
              </a:rPr>
              <a:t>列表弹窗：String </a:t>
            </a:r>
            <a:r>
              <a:rPr lang="en-US" altLang="zh-CN" dirty="0">
                <a:solidFill>
                  <a:schemeClr val="tx1">
                    <a:lumMod val="75000"/>
                    <a:lumOff val="25000"/>
                  </a:schemeClr>
                </a:solidFill>
                <a:cs typeface="+mn-ea"/>
                <a:sym typeface="+mn-lt"/>
              </a:rPr>
              <a:t>value</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 </a:t>
            </a:r>
            <a:r>
              <a:rPr lang="zh-CN" altLang="en-US" dirty="0">
                <a:solidFill>
                  <a:schemeClr val="tx1">
                    <a:lumMod val="75000"/>
                    <a:lumOff val="25000"/>
                  </a:schemeClr>
                </a:solidFill>
                <a:cs typeface="+mn-ea"/>
                <a:sym typeface="+mn-lt"/>
              </a:rPr>
              <a:t>(await</a:t>
            </a:r>
            <a:r>
              <a:rPr lang="en-US" altLang="zh-CN" dirty="0">
                <a:solidFill>
                  <a:schemeClr val="tx1">
                    <a:lumMod val="75000"/>
                    <a:lumOff val="25000"/>
                  </a:schemeClr>
                </a:solidFill>
                <a:cs typeface="+mn-ea"/>
                <a:sym typeface="+mn-lt"/>
              </a:rPr>
              <a:t> </a:t>
            </a:r>
            <a:r>
              <a:rPr lang="zh-CN" altLang="en-US" dirty="0">
                <a:solidFill>
                  <a:schemeClr val="tx1">
                    <a:lumMod val="75000"/>
                    <a:lumOff val="25000"/>
                  </a:schemeClr>
                </a:solidFill>
                <a:cs typeface="+mn-ea"/>
                <a:sym typeface="+mn-lt"/>
              </a:rPr>
              <a:t>CustomBottomDialog.showCustomBottomListDialog(</a:t>
            </a:r>
            <a:endParaRPr lang="zh-CN" altLang="en-US"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                context, itemList)) ??</a:t>
            </a:r>
            <a:r>
              <a:rPr lang="en-US" altLang="zh-CN" dirty="0">
                <a:solidFill>
                  <a:schemeClr val="tx1">
                    <a:lumMod val="75000"/>
                    <a:lumOff val="25000"/>
                  </a:schemeClr>
                </a:solidFill>
                <a:cs typeface="+mn-ea"/>
                <a:sym typeface="+mn-lt"/>
              </a:rPr>
              <a:t> </a:t>
            </a:r>
            <a:r>
              <a:rPr lang="zh-CN" altLang="en-US" dirty="0">
                <a:solidFill>
                  <a:schemeClr val="tx1">
                    <a:lumMod val="75000"/>
                    <a:lumOff val="25000"/>
                  </a:schemeClr>
                </a:solidFill>
                <a:cs typeface="+mn-ea"/>
                <a:sym typeface="+mn-lt"/>
              </a:rPr>
              <a:t>‘’;</a:t>
            </a:r>
            <a:endParaRPr lang="zh-CN" altLang="en-US"/>
          </a:p>
        </p:txBody>
      </p:sp>
      <p:pic>
        <p:nvPicPr>
          <p:cNvPr id="8" name="图片 7" descr="WeChat0416492fafa477894131d530bf9f3795"/>
          <p:cNvPicPr>
            <a:picLocks noChangeAspect="1"/>
          </p:cNvPicPr>
          <p:nvPr/>
        </p:nvPicPr>
        <p:blipFill>
          <a:blip r:embed="rId13"/>
          <a:stretch>
            <a:fillRect/>
          </a:stretch>
        </p:blipFill>
        <p:spPr>
          <a:xfrm>
            <a:off x="889635" y="4662805"/>
            <a:ext cx="3520440" cy="2202815"/>
          </a:xfrm>
          <a:prstGeom prst="rect">
            <a:avLst/>
          </a:prstGeom>
        </p:spPr>
      </p:pic>
      <p:sp>
        <p:nvSpPr>
          <p:cNvPr id="9" name="文本框 8"/>
          <p:cNvSpPr txBox="1"/>
          <p:nvPr/>
        </p:nvSpPr>
        <p:spPr>
          <a:xfrm>
            <a:off x="6073140" y="3462655"/>
            <a:ext cx="6118860" cy="922020"/>
          </a:xfrm>
          <a:prstGeom prst="rect">
            <a:avLst/>
          </a:prstGeom>
          <a:noFill/>
        </p:spPr>
        <p:txBody>
          <a:bodyPr wrap="square" rtlCol="0" anchor="t">
            <a:spAutoFit/>
          </a:bodyPr>
          <a:p>
            <a:r>
              <a:rPr lang="zh-CN" altLang="en-US"/>
              <a:t> 时间选择</a:t>
            </a:r>
            <a:r>
              <a:rPr lang="zh-CN" altLang="en-US"/>
              <a:t>弹窗：CustomBottomDialog(cutOffToday: true).showBottomDateDialog(context,</a:t>
            </a:r>
            <a:endParaRPr lang="zh-CN" altLang="en-US"/>
          </a:p>
          <a:p>
            <a:r>
              <a:rPr lang="zh-CN" altLang="en-US"/>
              <a:t>            (value, start, end)</a:t>
            </a:r>
            <a:r>
              <a:rPr lang="en-US" altLang="zh-CN"/>
              <a:t> {});</a:t>
            </a:r>
            <a:endParaRPr lang="zh-CN" altLang="en-US"/>
          </a:p>
        </p:txBody>
      </p:sp>
      <p:pic>
        <p:nvPicPr>
          <p:cNvPr id="10" name="图片 9" descr="WeChat122ff6d613ca65c0bab5a9e6c2320f68"/>
          <p:cNvPicPr>
            <a:picLocks noChangeAspect="1"/>
          </p:cNvPicPr>
          <p:nvPr/>
        </p:nvPicPr>
        <p:blipFill>
          <a:blip r:embed="rId14"/>
          <a:stretch>
            <a:fillRect/>
          </a:stretch>
        </p:blipFill>
        <p:spPr>
          <a:xfrm>
            <a:off x="6760210" y="4540250"/>
            <a:ext cx="4192905" cy="231775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147945"/>
            <a:ext cx="5038725" cy="368935"/>
          </a:xfrm>
          <a:prstGeom prst="rect">
            <a:avLst/>
          </a:prstGeom>
        </p:spPr>
        <p:txBody>
          <a:bodyPr vert="horz" wrap="square" lIns="0" tIns="0" rIns="0" bIns="0">
            <a:spAutoFit/>
          </a:bodyPr>
          <a:lstStyle/>
          <a:p>
            <a:pPr>
              <a:lnSpc>
                <a:spcPct val="150000"/>
              </a:lnSpc>
            </a:pPr>
            <a:r>
              <a:rPr lang="zh-CN" altLang="en-US" sz="1600" dirty="0">
                <a:ln/>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ln/>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6003290" cy="506730"/>
          </a:xfrm>
          <a:prstGeom prst="rect">
            <a:avLst/>
          </a:prstGeom>
          <a:noFill/>
        </p:spPr>
        <p:txBody>
          <a:bodyPr wrap="none" rtlCol="0" anchor="t">
            <a:spAutoFit/>
          </a:bodyPr>
          <a:p>
            <a:pPr>
              <a:lnSpc>
                <a:spcPct val="150000"/>
              </a:lnSpc>
            </a:pP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041525"/>
            <a:ext cx="4225925" cy="1026795"/>
          </a:xfrm>
          <a:prstGeom prst="rect">
            <a:avLst/>
          </a:prstGeom>
        </p:spPr>
      </p:pic>
      <p:sp>
        <p:nvSpPr>
          <p:cNvPr id="5" name="文本框 4"/>
          <p:cNvSpPr txBox="1"/>
          <p:nvPr/>
        </p:nvSpPr>
        <p:spPr>
          <a:xfrm>
            <a:off x="236855" y="3175635"/>
            <a:ext cx="3942715" cy="506730"/>
          </a:xfrm>
          <a:prstGeom prst="rect">
            <a:avLst/>
          </a:prstGeom>
          <a:noFill/>
        </p:spPr>
        <p:txBody>
          <a:bodyPr wrap="none" rtlCol="0" anchor="t">
            <a:spAutoFit/>
          </a:bodyPr>
          <a:p>
            <a:pPr>
              <a:lnSpc>
                <a:spcPct val="150000"/>
              </a:lnSpc>
            </a:pP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682365"/>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2976245" y="3682365"/>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617845"/>
            <a:ext cx="5572760" cy="9239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5422265" y="4558030"/>
            <a:ext cx="6198870" cy="2585085"/>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dialog</a:t>
            </a:r>
            <a:r>
              <a:rPr lang="en-US" altLang="zh-CN"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info&amp;image)</a:t>
            </a:r>
            <a:r>
              <a:rPr lang="zh-CN" altLang="en-US" sz="1600" dirty="0">
                <a:solidFill>
                  <a:schemeClr val="tx1">
                    <a:lumMod val="75000"/>
                    <a:lumOff val="25000"/>
                  </a:schemeClr>
                </a:solidFill>
                <a:cs typeface="+mn-ea"/>
                <a:sym typeface="+mn-lt"/>
              </a:rPr>
              <a:t>：对话弹窗</a:t>
            </a:r>
            <a:r>
              <a:rPr lang="zh-CN" altLang="en-US" sz="1600" dirty="0">
                <a:solidFill>
                  <a:schemeClr val="tx1">
                    <a:lumMod val="75000"/>
                    <a:lumOff val="25000"/>
                  </a:schemeClr>
                </a:solidFill>
                <a:cs typeface="+mn-ea"/>
                <a:sym typeface="+mn-lt"/>
              </a:rPr>
              <a:t>组件。</a:t>
            </a:r>
            <a:endParaRPr lang="zh-CN" altLang="en-US" sz="1600" dirty="0">
              <a:solidFill>
                <a:schemeClr val="tx1">
                  <a:lumMod val="75000"/>
                  <a:lumOff val="25000"/>
                </a:schemeClr>
              </a:solidFill>
              <a:cs typeface="+mn-ea"/>
              <a:sym typeface="+mn-lt"/>
            </a:endParaRPr>
          </a:p>
          <a:p>
            <a:pPr>
              <a:lnSpc>
                <a:spcPct val="150000"/>
              </a:lnSpc>
            </a:pPr>
            <a:r>
              <a:rPr sz="1600" dirty="0">
                <a:solidFill>
                  <a:schemeClr val="tx1">
                    <a:lumMod val="75000"/>
                    <a:lumOff val="25000"/>
                  </a:schemeClr>
                </a:solidFill>
                <a:cs typeface="+mn-ea"/>
                <a:sym typeface="+mn-lt"/>
              </a:rPr>
              <a:t>appbar</a:t>
            </a:r>
            <a:r>
              <a:rPr lang="zh-CN" altLang="en-US" sz="1600" dirty="0">
                <a:solidFill>
                  <a:schemeClr val="tx1">
                    <a:lumMod val="75000"/>
                    <a:lumOff val="25000"/>
                  </a:schemeClr>
                </a:solidFill>
                <a:cs typeface="+mn-ea"/>
                <a:sym typeface="+mn-lt"/>
              </a:rPr>
              <a:t>：App主题配置。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custom_tab_item：弹窗工具类。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dots_indicator：</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image_text_checkbox：。。。</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loading_view：</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ln/>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3222625" cy="506730"/>
          </a:xfrm>
          <a:prstGeom prst="rect">
            <a:avLst/>
          </a:prstGeom>
          <a:noFill/>
        </p:spPr>
        <p:txBody>
          <a:bodyPr wrap="none" rtlCol="0" anchor="t">
            <a:spAutoFit/>
          </a:bodyPr>
          <a:p>
            <a:pPr>
              <a:lnSpc>
                <a:spcPct val="150000"/>
              </a:lnSpc>
            </a:pPr>
            <a:r>
              <a:rPr dirty="0">
                <a:ln/>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randombar(horizontal)">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p:cTn id="35" dur="500" fill="hold"/>
                                        <p:tgtEl>
                                          <p:spTgt spid="64"/>
                                        </p:tgtEl>
                                        <p:attrNameLst>
                                          <p:attrName>ppt_w</p:attrName>
                                        </p:attrNameLst>
                                      </p:cBhvr>
                                      <p:tavLst>
                                        <p:tav tm="0">
                                          <p:val>
                                            <p:fltVal val="0"/>
                                          </p:val>
                                        </p:tav>
                                        <p:tav tm="100000">
                                          <p:val>
                                            <p:strVal val="#ppt_w"/>
                                          </p:val>
                                        </p:tav>
                                      </p:tavLst>
                                    </p:anim>
                                    <p:anim calcmode="lin" valueType="num">
                                      <p:cBhvr>
                                        <p:cTn id="36" dur="500" fill="hold"/>
                                        <p:tgtEl>
                                          <p:spTgt spid="64"/>
                                        </p:tgtEl>
                                        <p:attrNameLst>
                                          <p:attrName>ppt_h</p:attrName>
                                        </p:attrNameLst>
                                      </p:cBhvr>
                                      <p:tavLst>
                                        <p:tav tm="0">
                                          <p:val>
                                            <p:fltVal val="0"/>
                                          </p:val>
                                        </p:tav>
                                        <p:tav tm="100000">
                                          <p:val>
                                            <p:strVal val="#ppt_h"/>
                                          </p:val>
                                        </p:tav>
                                      </p:tavLst>
                                    </p:anim>
                                    <p:animEffect transition="in" filter="fade">
                                      <p:cBhvr>
                                        <p:cTn id="3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313055" y="1687195"/>
            <a:ext cx="6198870" cy="2585085"/>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dialog</a:t>
            </a:r>
            <a:r>
              <a:rPr lang="en-US" altLang="zh-CN" sz="1600" dirty="0">
                <a:solidFill>
                  <a:schemeClr val="tx1">
                    <a:lumMod val="75000"/>
                    <a:lumOff val="25000"/>
                  </a:schemeClr>
                </a:solidFill>
                <a:cs typeface="+mn-ea"/>
                <a:sym typeface="+mn-lt"/>
              </a:rPr>
              <a:t>(info&amp;image)</a:t>
            </a:r>
            <a:r>
              <a:rPr lang="zh-CN" altLang="en-US" sz="1600" dirty="0">
                <a:solidFill>
                  <a:schemeClr val="tx1">
                    <a:lumMod val="75000"/>
                    <a:lumOff val="25000"/>
                  </a:schemeClr>
                </a:solidFill>
                <a:cs typeface="+mn-ea"/>
                <a:sym typeface="+mn-lt"/>
              </a:rPr>
              <a:t>：对话弹窗组件。</a:t>
            </a:r>
            <a:endParaRPr lang="zh-CN" altLang="en-US" sz="1600" dirty="0">
              <a:solidFill>
                <a:schemeClr val="tx1">
                  <a:lumMod val="75000"/>
                  <a:lumOff val="25000"/>
                </a:schemeClr>
              </a:solidFill>
              <a:cs typeface="+mn-ea"/>
              <a:sym typeface="+mn-lt"/>
            </a:endParaRPr>
          </a:p>
          <a:p>
            <a:pPr>
              <a:lnSpc>
                <a:spcPct val="150000"/>
              </a:lnSpc>
            </a:pPr>
            <a:r>
              <a:rPr sz="1600" dirty="0">
                <a:solidFill>
                  <a:schemeClr val="tx1">
                    <a:lumMod val="75000"/>
                    <a:lumOff val="25000"/>
                  </a:schemeClr>
                </a:solidFill>
                <a:cs typeface="+mn-ea"/>
                <a:sym typeface="+mn-lt"/>
              </a:rPr>
              <a:t>appbar</a:t>
            </a:r>
            <a:r>
              <a:rPr lang="zh-CN" altLang="en-US" sz="1600" dirty="0">
                <a:solidFill>
                  <a:schemeClr val="tx1">
                    <a:lumMod val="75000"/>
                    <a:lumOff val="25000"/>
                  </a:schemeClr>
                </a:solidFill>
                <a:cs typeface="+mn-ea"/>
                <a:sym typeface="+mn-lt"/>
              </a:rPr>
              <a:t>：App主题配置。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custom_tab_item：弹窗工具类。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dots_indicator：</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image_text_checkbox：。。。</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loading_view：</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105535"/>
            <a:chOff x="382291" y="2363229"/>
            <a:chExt cx="2021232" cy="1105535"/>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645160"/>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a:t>
            </a:r>
            <a:r>
              <a:rPr lang="zh-CN" altLang="en-US" sz="1600"/>
              <a:t>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a:t>
            </a:r>
            <a:r>
              <a:rPr lang="zh-CN" altLang="en-US" sz="1600"/>
              <a:t>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a:t>
            </a:r>
            <a:r>
              <a:rPr lang="en-US" altLang="zh-CN" sz="1200" dirty="0">
                <a:solidFill>
                  <a:schemeClr val="tx1">
                    <a:lumMod val="85000"/>
                    <a:lumOff val="15000"/>
                  </a:schemeClr>
                </a:solidFill>
                <a:cs typeface="+mn-ea"/>
                <a:sym typeface="+mn-lt"/>
              </a:rPr>
              <a:t>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a:t>
            </a:r>
            <a:r>
              <a:rPr lang="en-US" altLang="zh-CN" sz="1200" dirty="0">
                <a:solidFill>
                  <a:schemeClr val="tx1">
                    <a:lumMod val="85000"/>
                    <a:lumOff val="15000"/>
                  </a:schemeClr>
                </a:solidFill>
                <a:cs typeface="+mn-ea"/>
                <a:sym typeface="+mn-lt"/>
              </a:rPr>
              <a:t>?</a:t>
            </a:r>
            <a:r>
              <a:rPr lang="en-US" altLang="zh-CN" sz="1200" dirty="0">
                <a:solidFill>
                  <a:schemeClr val="tx1">
                    <a:lumMod val="85000"/>
                    <a:lumOff val="15000"/>
                  </a:schemeClr>
                </a:solidFill>
                <a:cs typeface="+mn-ea"/>
                <a:sym typeface="+mn-lt"/>
              </a:rPr>
              <a: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r>
              <a:rPr lang="en-US" altLang="zh-CN" sz="1200" dirty="0">
                <a:solidFill>
                  <a:schemeClr val="tx1">
                    <a:lumMod val="85000"/>
                    <a:lumOff val="15000"/>
                  </a:schemeClr>
                </a:solidFill>
                <a:cs typeface="+mn-ea"/>
                <a:sym typeface="+mn-lt"/>
              </a:rPr>
              <a:t>);</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a:t>
            </a:r>
            <a:r>
              <a:rPr lang="en-US" altLang="zh-CN" sz="1200" dirty="0">
                <a:solidFill>
                  <a:schemeClr val="tx1">
                    <a:lumMod val="85000"/>
                    <a:lumOff val="15000"/>
                  </a:schemeClr>
                </a:solidFill>
                <a:cs typeface="+mn-ea"/>
                <a:sym typeface="+mn-lt"/>
              </a:rPr>
              <a:t>?</a:t>
            </a:r>
            <a:r>
              <a:rPr lang="en-US" altLang="zh-CN" sz="1200" dirty="0">
                <a:solidFill>
                  <a:schemeClr val="tx1">
                    <a:lumMod val="85000"/>
                    <a:lumOff val="15000"/>
                  </a:schemeClr>
                </a:solidFill>
                <a:cs typeface="+mn-ea"/>
                <a:sym typeface="+mn-lt"/>
              </a:rPr>
              <a: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r>
              <a:rPr lang="en-US" altLang="zh-CN" sz="1200" dirty="0">
                <a:solidFill>
                  <a:srgbClr val="FF0000"/>
                </a:solidFill>
                <a:cs typeface="+mn-ea"/>
                <a:sym typeface="+mn-lt"/>
              </a:rPr>
              <a:t>:</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a:t>
            </a:r>
            <a:r>
              <a:rPr lang="en-US" altLang="zh-CN" sz="1200" dirty="0">
                <a:solidFill>
                  <a:schemeClr val="tx1">
                    <a:lumMod val="85000"/>
                    <a:lumOff val="15000"/>
                  </a:schemeClr>
                </a:solidFill>
                <a:cs typeface="+mn-ea"/>
                <a:sym typeface="+mn-lt"/>
              </a:rPr>
              <a:t>_controller = Get.put(</a:t>
            </a:r>
            <a:r>
              <a:rPr lang="en-US" altLang="zh-CN" sz="1200" dirty="0">
                <a:solidFill>
                  <a:schemeClr val="tx1">
                    <a:lumMod val="85000"/>
                    <a:lumOff val="15000"/>
                  </a:schemeClr>
                </a:solidFill>
                <a:cs typeface="+mn-ea"/>
                <a:sym typeface="+mn-lt"/>
              </a:rPr>
              <a: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a:t>
            </a:r>
            <a:r>
              <a:rPr lang="en-US" altLang="zh-CN" sz="1200" dirty="0">
                <a:solidFill>
                  <a:schemeClr val="tx1">
                    <a:lumMod val="85000"/>
                    <a:lumOff val="15000"/>
                  </a:schemeClr>
                </a:solidFill>
                <a:cs typeface="+mn-ea"/>
                <a:sym typeface="+mn-lt"/>
              </a:rPr>
              <a:t>.dispose();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r>
              <a:rPr lang="en-US" altLang="zh-CN" sz="1200" dirty="0">
                <a:solidFill>
                  <a:srgbClr val="FF0000"/>
                </a:solidFill>
                <a:cs typeface="+mn-ea"/>
                <a:sym typeface="+mn-lt"/>
              </a:rPr>
              <a:t>:</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a:t>
            </a:r>
            <a:r>
              <a:rPr lang="en-US" altLang="zh-CN" sz="1200" dirty="0">
                <a:solidFill>
                  <a:schemeClr val="tx1">
                    <a:lumMod val="85000"/>
                    <a:lumOff val="15000"/>
                  </a:schemeClr>
                </a:solidFill>
                <a:cs typeface="+mn-ea"/>
                <a:sym typeface="+mn-lt"/>
              </a:rPr>
              <a:t>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a:t>
            </a:r>
            <a:r>
              <a:rPr lang="zh-CN" altLang="en-US" sz="1200" dirty="0">
                <a:solidFill>
                  <a:schemeClr val="tx1">
                    <a:lumMod val="75000"/>
                    <a:lumOff val="25000"/>
                  </a:schemeClr>
                </a:solidFill>
                <a:cs typeface="+mn-ea"/>
                <a:sym typeface="+mn-lt"/>
              </a:rPr>
              <a:t>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a:t>
            </a:r>
            <a:r>
              <a:rPr lang="zh-CN" altLang="en-US" sz="1200" dirty="0">
                <a:solidFill>
                  <a:schemeClr val="tx1">
                    <a:lumMod val="75000"/>
                    <a:lumOff val="25000"/>
                  </a:schemeClr>
                </a:solidFill>
                <a:cs typeface="+mn-ea"/>
                <a:sym typeface="+mn-lt"/>
              </a:rPr>
              <a:t>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ln/>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ln/>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ln/>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ln/>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ln/>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ln/>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ln/>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55347" y="879866"/>
            <a:ext cx="2486923" cy="398780"/>
          </a:xfrm>
          <a:prstGeom prst="rect">
            <a:avLst/>
          </a:prstGeom>
          <a:solidFill>
            <a:srgbClr val="00414D"/>
          </a:solidFill>
          <a:ln>
            <a:noFill/>
          </a:ln>
        </p:spPr>
        <p:txBody>
          <a:bodyPr wrap="square" rtlCol="0">
            <a:spAutoFit/>
          </a:bodyPr>
          <a:lstStyle/>
          <a:p>
            <a:pP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a:t>
            </a:r>
            <a:r>
              <a:rPr lang="zh-CN" altLang="en-US" sz="1200" kern="0" dirty="0">
                <a:cs typeface="+mn-ea"/>
                <a:sym typeface="+mn-lt"/>
              </a:rPr>
              <a:t>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a:t>
            </a:r>
            <a:r>
              <a:rPr lang="zh-CN" altLang="en-US" sz="1200" kern="0" dirty="0">
                <a:cs typeface="+mn-ea"/>
                <a:sym typeface="+mn-lt"/>
              </a:rPr>
              <a:t>Order&amp;Trade的底部信息栏，也</a:t>
            </a:r>
            <a:r>
              <a:rPr lang="zh-CN" altLang="en-US" sz="1200" kern="0" dirty="0">
                <a:cs typeface="+mn-ea"/>
                <a:sym typeface="+mn-lt"/>
              </a:rPr>
              <a:t>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5319</Words>
  <Application>WPS 文字</Application>
  <PresentationFormat>宽屏</PresentationFormat>
  <Paragraphs>450</Paragraphs>
  <Slides>31</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31</vt:i4>
      </vt:variant>
    </vt:vector>
  </HeadingPairs>
  <TitlesOfParts>
    <vt:vector size="47"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33</cp:revision>
  <dcterms:created xsi:type="dcterms:W3CDTF">2023-05-10T09:33:32Z</dcterms:created>
  <dcterms:modified xsi:type="dcterms:W3CDTF">2023-05-10T09:33:32Z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